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2/14/2019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2/14/2019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2/14/2019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2/14/2019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2/14/2019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2/14/2019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2/14/2019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08EA3F-CC78-4B34-B4DC-20FFA6943B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Proposiciones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F4CF97-F69A-463A-A5B4-1DE267D842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Atómicas y moleculares</a:t>
            </a:r>
          </a:p>
        </p:txBody>
      </p:sp>
    </p:spTree>
    <p:extLst>
      <p:ext uri="{BB962C8B-B14F-4D97-AF65-F5344CB8AC3E}">
        <p14:creationId xmlns:p14="http://schemas.microsoft.com/office/powerpoint/2010/main" val="427679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DF345E-0C95-4325-8B71-1870DA07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Concepto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BC08B0-7756-487D-82A2-8E4BF5334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  <a:p>
            <a:r>
              <a:rPr lang="es-MX" dirty="0"/>
              <a:t>Una </a:t>
            </a:r>
            <a:r>
              <a:rPr lang="es-MX" b="1" dirty="0"/>
              <a:t>proposición</a:t>
            </a:r>
            <a:r>
              <a:rPr lang="es-MX" dirty="0"/>
              <a:t> es una aseveración que puede ser verdadera o puede ser falsa, pero no ambas a la vez.</a:t>
            </a:r>
          </a:p>
          <a:p>
            <a:endParaRPr lang="es-MX" dirty="0"/>
          </a:p>
          <a:p>
            <a:r>
              <a:rPr lang="es-MX" dirty="0"/>
              <a:t>Es un enunciado que reporta que un hecho es el caso (o que no lo es).</a:t>
            </a:r>
          </a:p>
          <a:p>
            <a:endParaRPr lang="es-MX" dirty="0"/>
          </a:p>
          <a:p>
            <a:r>
              <a:rPr lang="es-MX" dirty="0"/>
              <a:t>Tal reporte es verdadero cuando se corresponde con los hechos del mundo y falso cuando no se corresponde.</a:t>
            </a:r>
          </a:p>
        </p:txBody>
      </p:sp>
    </p:spTree>
    <p:extLst>
      <p:ext uri="{BB962C8B-B14F-4D97-AF65-F5344CB8AC3E}">
        <p14:creationId xmlns:p14="http://schemas.microsoft.com/office/powerpoint/2010/main" val="574113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5F3836-4E3F-4B3B-92A4-882DFC1F6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EJEMPLO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3846FF-3E61-4C60-969D-04E313A67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Consideremos la siguiente afirmación:</a:t>
            </a:r>
          </a:p>
          <a:p>
            <a:pPr marL="0" indent="0">
              <a:buNone/>
            </a:pPr>
            <a:endParaRPr lang="es-MX" dirty="0"/>
          </a:p>
          <a:p>
            <a:pPr marL="457200" indent="-457200">
              <a:buAutoNum type="arabicParenR"/>
            </a:pPr>
            <a:r>
              <a:rPr lang="es-MX" dirty="0"/>
              <a:t>“La temperatura del Aula 1 es de 18 </a:t>
            </a:r>
            <a:r>
              <a:rPr lang="es-MX" dirty="0" err="1"/>
              <a:t>celsius</a:t>
            </a:r>
            <a:r>
              <a:rPr lang="es-MX" dirty="0"/>
              <a:t>”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/>
              <a:t>La proposición 1 es verdadera sí y sólo sí, en efecto, la temperatura en el Aula 1 es de 18 </a:t>
            </a:r>
            <a:r>
              <a:rPr lang="es-MX" dirty="0" err="1"/>
              <a:t>celsius</a:t>
            </a:r>
            <a:r>
              <a:rPr lang="es-MX" dirty="0"/>
              <a:t>, y falsa en los demás casos. Si lo reportado por 1 efectivamente refleja los hechos, entonces podemos decir que </a:t>
            </a:r>
            <a:r>
              <a:rPr lang="es-MX" i="1" dirty="0"/>
              <a:t>1 es verdadera</a:t>
            </a:r>
            <a:r>
              <a:rPr lang="es-MX" dirty="0"/>
              <a:t>. Si, por el contrario, 1 no refleja correctamente los hechos del mundo (si la temperatura del Aula 1 </a:t>
            </a:r>
            <a:r>
              <a:rPr lang="es-MX" i="1" dirty="0"/>
              <a:t>no </a:t>
            </a:r>
            <a:r>
              <a:rPr lang="es-MX" dirty="0"/>
              <a:t>es de 18 </a:t>
            </a:r>
            <a:r>
              <a:rPr lang="es-MX" dirty="0" err="1"/>
              <a:t>celsius</a:t>
            </a:r>
            <a:r>
              <a:rPr lang="es-MX" dirty="0"/>
              <a:t>, en este caso), entonces decimos que </a:t>
            </a:r>
            <a:r>
              <a:rPr lang="es-MX" i="1" dirty="0"/>
              <a:t>1 es falsa</a:t>
            </a:r>
            <a:r>
              <a:rPr lang="es-MX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6804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72EE90-A384-4F55-BF91-353318C0F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Adviértase…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EB2457-CAD3-464C-AD55-96860115B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No todo enunciado u oración de un lenguaje es una proposición, pues no toda oración es susceptible de ser calificado como verdadero o falso. Ejemplos de ello serían:</a:t>
            </a:r>
          </a:p>
          <a:p>
            <a:r>
              <a:rPr lang="es-MX" dirty="0"/>
              <a:t>Las oraciones interrogativas</a:t>
            </a:r>
          </a:p>
          <a:p>
            <a:r>
              <a:rPr lang="es-MX" dirty="0"/>
              <a:t>Las oraciones exclamativas</a:t>
            </a:r>
          </a:p>
          <a:p>
            <a:r>
              <a:rPr lang="es-MX" dirty="0"/>
              <a:t>Las oraciones imperativas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72770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1BC807-69C2-485A-91C6-DFFA26017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Ejemplo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D1566D-233C-48AC-9775-0D729DAD5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Consideremos la siguiente oración:</a:t>
            </a:r>
          </a:p>
          <a:p>
            <a:pPr marL="0" indent="0">
              <a:buNone/>
            </a:pPr>
            <a:r>
              <a:rPr lang="es-MX" dirty="0"/>
              <a:t>2) “Termínate la comida”</a:t>
            </a:r>
          </a:p>
          <a:p>
            <a:pPr marL="0" indent="0">
              <a:buNone/>
            </a:pPr>
            <a:r>
              <a:rPr lang="es-MX" dirty="0"/>
              <a:t>¿Qué querría decir que la oración anterior es </a:t>
            </a:r>
            <a:r>
              <a:rPr lang="es-MX" i="1" dirty="0"/>
              <a:t>falsa</a:t>
            </a:r>
            <a:r>
              <a:rPr lang="es-MX" dirty="0"/>
              <a:t> (o </a:t>
            </a:r>
            <a:r>
              <a:rPr lang="es-MX" i="1" dirty="0"/>
              <a:t>verdadera</a:t>
            </a:r>
            <a:r>
              <a:rPr lang="es-MX" dirty="0"/>
              <a:t>)? Una orden es eso, una orden. Y las órdenes pueden ser apropiadas o inapropiadas, justas o injustas, razonables o irrazonables, oportunas o inoportunas, etc. pero ¿</a:t>
            </a:r>
            <a:r>
              <a:rPr lang="es-MX" i="1" dirty="0"/>
              <a:t>Verdaderas o falsas</a:t>
            </a:r>
            <a:r>
              <a:rPr lang="es-MX" dirty="0"/>
              <a:t>? Al no reportar hechos del mundo, este tipo de oraciones no pueden ser calificadas en términos de verdad-falsedad.</a:t>
            </a:r>
          </a:p>
        </p:txBody>
      </p:sp>
    </p:spTree>
    <p:extLst>
      <p:ext uri="{BB962C8B-B14F-4D97-AF65-F5344CB8AC3E}">
        <p14:creationId xmlns:p14="http://schemas.microsoft.com/office/powerpoint/2010/main" val="2786577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3EE51B-1EF1-4114-AF23-0433B921B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Pseudo-Proposiciones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9728A5-6848-4144-9BC0-34F6500BB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/>
              <a:t>Debemos distinguir a las proposiciones de las </a:t>
            </a:r>
            <a:r>
              <a:rPr lang="es-MX" b="1" dirty="0" err="1"/>
              <a:t>pseudo-proposiciones</a:t>
            </a:r>
            <a:r>
              <a:rPr lang="es-MX" dirty="0"/>
              <a:t>. Una </a:t>
            </a:r>
            <a:r>
              <a:rPr lang="es-MX" dirty="0" err="1"/>
              <a:t>pseudo-proposición</a:t>
            </a:r>
            <a:r>
              <a:rPr lang="es-MX" dirty="0"/>
              <a:t> sería un enunciado u oración que tiene apariencia de proposición, pero que no lo es. Recordemos que las proposición son aseveraciones que pueden o bien ser verdaderas o bien ser falsas, </a:t>
            </a:r>
            <a:r>
              <a:rPr lang="es-MX" i="1" dirty="0"/>
              <a:t>pero no ambas cosas a la vez</a:t>
            </a:r>
            <a:r>
              <a:rPr lang="es-MX" dirty="0"/>
              <a:t>. Pues bien, una </a:t>
            </a:r>
            <a:r>
              <a:rPr lang="es-MX" dirty="0" err="1"/>
              <a:t>pseudo-proposición</a:t>
            </a:r>
            <a:r>
              <a:rPr lang="es-MX" dirty="0"/>
              <a:t> sería una aseveración que es </a:t>
            </a:r>
            <a:r>
              <a:rPr lang="es-MX" b="1" dirty="0"/>
              <a:t>a la vez verdadera y falsa</a:t>
            </a:r>
            <a:r>
              <a:rPr lang="es-MX" dirty="0"/>
              <a:t>. Es lo que solemos llamar “</a:t>
            </a:r>
            <a:r>
              <a:rPr lang="es-MX" b="1" dirty="0"/>
              <a:t>paradojas</a:t>
            </a:r>
            <a:r>
              <a:rPr lang="es-MX" dirty="0"/>
              <a:t>”. Un ejemplo clásico es: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/>
              <a:t>3) “Esta afirmación es falsa”</a:t>
            </a:r>
          </a:p>
        </p:txBody>
      </p:sp>
    </p:spTree>
    <p:extLst>
      <p:ext uri="{BB962C8B-B14F-4D97-AF65-F5344CB8AC3E}">
        <p14:creationId xmlns:p14="http://schemas.microsoft.com/office/powerpoint/2010/main" val="571349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29AA39-D071-4426-814C-AD8902D60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Pensemos…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2C7B5A-4631-408D-9B6E-3236EAEC0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/>
              <a:t>Si 3 es verdadera, entonces lo que afirma es el caso. Pero lo que afirma es que es falsa. Luego, si es verdadera, es falsa. Si 3 es falsa, entonces lo que afirma es verdadero. Pero lo que afirma es que es falsa. Luego, si es falsa, es verdadera.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/>
              <a:t>Evidentemente, 3 es a la vez verdadera y falsa, situación que rompe con nuestra definición de proposición y razón por la cuál le podemos llamar “</a:t>
            </a:r>
            <a:r>
              <a:rPr lang="es-MX" dirty="0" err="1"/>
              <a:t>pseudo-proposición</a:t>
            </a:r>
            <a:r>
              <a:rPr lang="es-MX" dirty="0"/>
              <a:t>”: tiene apariencia de proposición, pero incumple con la característica esencial de la proposiciones: son verdaderas o son falsas, pero no ambas a la vez.</a:t>
            </a:r>
          </a:p>
        </p:txBody>
      </p:sp>
    </p:spTree>
    <p:extLst>
      <p:ext uri="{BB962C8B-B14F-4D97-AF65-F5344CB8AC3E}">
        <p14:creationId xmlns:p14="http://schemas.microsoft.com/office/powerpoint/2010/main" val="3988167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98738A-C350-43F9-8184-8D11B364B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Proposiciones atómicas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340651-B01D-4E57-BED0-5BA90AD2C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Son la unidad mínima de sentido lógico. Son una afirmación simple que o bien es verdadera, o bien es falsa pero no ambas. Podemos tomarlas como elementos </a:t>
            </a:r>
            <a:r>
              <a:rPr lang="es-MX" i="1" dirty="0"/>
              <a:t>primitivos </a:t>
            </a:r>
            <a:r>
              <a:rPr lang="es-MX" dirty="0"/>
              <a:t>de la evaluación lógica, es decir, elementos que no pueden definirse en términos de una idea o concepto más básico.</a:t>
            </a:r>
          </a:p>
          <a:p>
            <a:r>
              <a:rPr lang="es-MX" i="1" dirty="0"/>
              <a:t>Ejemplos</a:t>
            </a:r>
          </a:p>
          <a:p>
            <a:pPr marL="457200" indent="-457200">
              <a:buAutoNum type="alphaLcParenR"/>
            </a:pPr>
            <a:r>
              <a:rPr lang="es-MX" dirty="0"/>
              <a:t>Hoy es viernes.</a:t>
            </a:r>
          </a:p>
          <a:p>
            <a:pPr marL="457200" indent="-457200">
              <a:buAutoNum type="alphaLcParenR"/>
            </a:pPr>
            <a:r>
              <a:rPr lang="es-MX" dirty="0"/>
              <a:t>Yo nací en Tabasco.</a:t>
            </a:r>
          </a:p>
          <a:p>
            <a:pPr marL="457200" indent="-457200">
              <a:buAutoNum type="alphaLcParenR"/>
            </a:pPr>
            <a:r>
              <a:rPr lang="es-MX" dirty="0"/>
              <a:t>La lluvia es una forma de precipitación.</a:t>
            </a:r>
          </a:p>
        </p:txBody>
      </p:sp>
    </p:spTree>
    <p:extLst>
      <p:ext uri="{BB962C8B-B14F-4D97-AF65-F5344CB8AC3E}">
        <p14:creationId xmlns:p14="http://schemas.microsoft.com/office/powerpoint/2010/main" val="4079934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8FDB57-16E0-4DCE-878C-45F7FF985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Proposiciones moleculares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9EE7B5-13B0-4038-A813-2675B4E4B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Están compuestas por </a:t>
            </a:r>
            <a:r>
              <a:rPr lang="es-MX" i="1" dirty="0"/>
              <a:t>al menos una </a:t>
            </a:r>
            <a:r>
              <a:rPr lang="es-MX" dirty="0"/>
              <a:t>proposición atómica y </a:t>
            </a:r>
            <a:r>
              <a:rPr lang="es-MX" i="1" dirty="0"/>
              <a:t>al menos un</a:t>
            </a:r>
            <a:r>
              <a:rPr lang="es-MX" dirty="0"/>
              <a:t> </a:t>
            </a:r>
            <a:r>
              <a:rPr lang="es-MX" b="1" dirty="0"/>
              <a:t>operador lógico</a:t>
            </a:r>
            <a:r>
              <a:rPr lang="es-MX" dirty="0"/>
              <a:t>.</a:t>
            </a:r>
          </a:p>
          <a:p>
            <a:pPr marL="0" indent="0">
              <a:buNone/>
            </a:pPr>
            <a:r>
              <a:rPr lang="es-MX" dirty="0"/>
              <a:t>Ejemplos:</a:t>
            </a:r>
          </a:p>
          <a:p>
            <a:pPr marL="457200" indent="-457200">
              <a:buFont typeface="+mj-lt"/>
              <a:buAutoNum type="alphaLcParenR"/>
            </a:pPr>
            <a:r>
              <a:rPr lang="es-MX" b="1" dirty="0"/>
              <a:t>No</a:t>
            </a:r>
            <a:r>
              <a:rPr lang="es-MX" dirty="0"/>
              <a:t> hay más folios disponibles.</a:t>
            </a:r>
          </a:p>
          <a:p>
            <a:pPr marL="457200" indent="-457200">
              <a:buFont typeface="+mj-lt"/>
              <a:buAutoNum type="alphaLcParenR"/>
            </a:pPr>
            <a:r>
              <a:rPr lang="es-MX" dirty="0"/>
              <a:t>Tabasco es un lugar húmedo </a:t>
            </a:r>
            <a:r>
              <a:rPr lang="es-MX" b="1" dirty="0"/>
              <a:t>y </a:t>
            </a:r>
            <a:r>
              <a:rPr lang="es-MX" dirty="0"/>
              <a:t>caluroso.</a:t>
            </a:r>
          </a:p>
          <a:p>
            <a:pPr marL="457200" indent="-457200">
              <a:buFont typeface="+mj-lt"/>
              <a:buAutoNum type="alphaLcParenR"/>
            </a:pPr>
            <a:r>
              <a:rPr lang="es-MX" dirty="0"/>
              <a:t>Te registras presentando tu credencial de elector </a:t>
            </a:r>
            <a:r>
              <a:rPr lang="es-MX" b="1" dirty="0"/>
              <a:t>o</a:t>
            </a:r>
            <a:r>
              <a:rPr lang="es-MX" dirty="0"/>
              <a:t> tu cédula profesional.</a:t>
            </a:r>
          </a:p>
          <a:p>
            <a:pPr marL="457200" indent="-457200">
              <a:buFont typeface="+mj-lt"/>
              <a:buAutoNum type="alphaLcParenR"/>
            </a:pPr>
            <a:r>
              <a:rPr lang="es-MX" b="1" dirty="0"/>
              <a:t>Si </a:t>
            </a:r>
            <a:r>
              <a:rPr lang="es-MX" dirty="0"/>
              <a:t>te quieres inscribir, </a:t>
            </a:r>
            <a:r>
              <a:rPr lang="es-MX" b="1" dirty="0"/>
              <a:t>entonces</a:t>
            </a:r>
            <a:r>
              <a:rPr lang="es-MX" dirty="0"/>
              <a:t> te anotaré en la lista.</a:t>
            </a:r>
            <a:endParaRPr lang="es-MX" b="1" dirty="0"/>
          </a:p>
          <a:p>
            <a:r>
              <a:rPr lang="es-MX" dirty="0"/>
              <a:t>Para saber cuando una proposición molecular es verdadera o falsa, es necesario conocer la </a:t>
            </a:r>
            <a:r>
              <a:rPr lang="es-MX" b="1" dirty="0"/>
              <a:t>tabla de verdad </a:t>
            </a:r>
            <a:r>
              <a:rPr lang="es-MX" dirty="0"/>
              <a:t>de los operadores lógicos que la componen.</a:t>
            </a:r>
          </a:p>
        </p:txBody>
      </p:sp>
    </p:spTree>
    <p:extLst>
      <p:ext uri="{BB962C8B-B14F-4D97-AF65-F5344CB8AC3E}">
        <p14:creationId xmlns:p14="http://schemas.microsoft.com/office/powerpoint/2010/main" val="3985603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FE239-36AF-4402-93C6-D3BEEFD05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Operadores Lógicos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88AE62-4D90-4B2B-B196-14632CEA3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  <a:p>
            <a:r>
              <a:rPr lang="es-MX" dirty="0"/>
              <a:t>Los operadores son constantes lógicas que permiten </a:t>
            </a:r>
            <a:r>
              <a:rPr lang="es-MX" i="1" dirty="0"/>
              <a:t>combinar proposiciones a fin de formar nuevas proposiciones</a:t>
            </a:r>
            <a:r>
              <a:rPr lang="es-MX" dirty="0"/>
              <a:t>.</a:t>
            </a:r>
          </a:p>
          <a:p>
            <a:endParaRPr lang="es-MX" dirty="0"/>
          </a:p>
          <a:p>
            <a:r>
              <a:rPr lang="es-MX" dirty="0"/>
              <a:t>Se les conoce también como “conectivos lógicos”.</a:t>
            </a:r>
          </a:p>
          <a:p>
            <a:endParaRPr lang="es-MX" dirty="0"/>
          </a:p>
          <a:p>
            <a:r>
              <a:rPr lang="es-MX" dirty="0"/>
              <a:t>Los operadores clásicos son: </a:t>
            </a:r>
            <a:r>
              <a:rPr lang="es-MX" b="1" dirty="0"/>
              <a:t>negación, conjunción, disyunción, condicional y bicondicional</a:t>
            </a:r>
            <a:r>
              <a:rPr lang="es-MX" dirty="0"/>
              <a:t>.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9478348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tras en mader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TM03090434[[fn=Madera]]</Template>
  <TotalTime>36</TotalTime>
  <Words>557</Words>
  <Application>Microsoft Office PowerPoint</Application>
  <PresentationFormat>Panorámica</PresentationFormat>
  <Paragraphs>54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Rockwell</vt:lpstr>
      <vt:lpstr>Rockwell Condensed</vt:lpstr>
      <vt:lpstr>Wingdings</vt:lpstr>
      <vt:lpstr>Letras en madera</vt:lpstr>
      <vt:lpstr>Proposiciones</vt:lpstr>
      <vt:lpstr>Concepto</vt:lpstr>
      <vt:lpstr>EJEMPLO</vt:lpstr>
      <vt:lpstr>Adviértase…</vt:lpstr>
      <vt:lpstr>Ejemplo</vt:lpstr>
      <vt:lpstr>Pseudo-Proposiciones</vt:lpstr>
      <vt:lpstr>Pensemos…</vt:lpstr>
      <vt:lpstr>Proposiciones atómicas</vt:lpstr>
      <vt:lpstr>Proposiciones moleculares</vt:lpstr>
      <vt:lpstr>Operadores Lógicos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Proposiciones</dc:title>
  <dc:creator>Pete Haddadro</dc:creator>
  <cp:lastModifiedBy>Pete Haddadro</cp:lastModifiedBy>
  <cp:revision>4</cp:revision>
  <dcterms:created xsi:type="dcterms:W3CDTF">2019-02-15T02:04:54Z</dcterms:created>
  <dcterms:modified xsi:type="dcterms:W3CDTF">2019-02-15T02:41:11Z</dcterms:modified>
</cp:coreProperties>
</file>